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2" autoAdjust="0"/>
    <p:restoredTop sz="94660"/>
  </p:normalViewPr>
  <p:slideViewPr>
    <p:cSldViewPr>
      <p:cViewPr varScale="1">
        <p:scale>
          <a:sx n="51" d="100"/>
          <a:sy n="51" d="100"/>
        </p:scale>
        <p:origin x="137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6221E02-25CB-4963-84BC-0813985E7D90}" type="datetimeFigureOut">
              <a:rPr lang="pl-PL" smtClean="0"/>
              <a:pPr/>
              <a:t>20.02.2021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57224" y="2285992"/>
            <a:ext cx="7643866" cy="3857652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pl-PL" sz="2700" dirty="0">
                <a:solidFill>
                  <a:schemeClr val="tx1"/>
                </a:solidFill>
                <a:latin typeface="Candara" pitchFamily="34" charset="0"/>
              </a:rPr>
              <a:t>Drodzy Rodzice!</a:t>
            </a:r>
            <a:br>
              <a:rPr lang="pl-PL" sz="2700" dirty="0">
                <a:solidFill>
                  <a:schemeClr val="tx1"/>
                </a:solidFill>
                <a:latin typeface="Candara" pitchFamily="34" charset="0"/>
              </a:rPr>
            </a:br>
            <a:br>
              <a:rPr lang="pl-PL" sz="2700" dirty="0">
                <a:solidFill>
                  <a:schemeClr val="tx1"/>
                </a:solidFill>
                <a:latin typeface="Candara" pitchFamily="34" charset="0"/>
              </a:rPr>
            </a:br>
            <a:r>
              <a:rPr lang="pl-PL" sz="2700" dirty="0">
                <a:solidFill>
                  <a:schemeClr val="tx1"/>
                </a:solidFill>
                <a:latin typeface="Candara" pitchFamily="34" charset="0"/>
              </a:rPr>
              <a:t> </a:t>
            </a:r>
            <a:r>
              <a:rPr lang="pl-PL" sz="2700" b="0" dirty="0">
                <a:solidFill>
                  <a:schemeClr val="tx1"/>
                </a:solidFill>
                <a:latin typeface="Candara" pitchFamily="34" charset="0"/>
              </a:rPr>
              <a:t>Przestawiamy ,krótką prezentację na temat profilaktyki Zdrowotnej w związku z pojawiającymi się przypadkami zachorowań na </a:t>
            </a:r>
            <a:br>
              <a:rPr lang="pl-PL" sz="2700" b="0" dirty="0">
                <a:solidFill>
                  <a:schemeClr val="tx1"/>
                </a:solidFill>
                <a:latin typeface="Candara" pitchFamily="34" charset="0"/>
              </a:rPr>
            </a:br>
            <a:r>
              <a:rPr lang="pl-PL" sz="2700" b="0" i="1" u="sng" dirty="0" err="1">
                <a:solidFill>
                  <a:schemeClr val="tx1"/>
                </a:solidFill>
                <a:latin typeface="Candara" pitchFamily="34" charset="0"/>
              </a:rPr>
              <a:t>Koronawirusa</a:t>
            </a:r>
            <a:r>
              <a:rPr lang="pl-PL" sz="2700" b="0" i="1" u="sng" dirty="0">
                <a:solidFill>
                  <a:schemeClr val="tx1"/>
                </a:solidFill>
                <a:latin typeface="Candara" pitchFamily="34" charset="0"/>
              </a:rPr>
              <a:t> COVID -19.</a:t>
            </a:r>
            <a:br>
              <a:rPr lang="pl-PL" sz="2700" dirty="0">
                <a:solidFill>
                  <a:schemeClr val="tx1"/>
                </a:solidFill>
                <a:latin typeface="Candara" pitchFamily="34" charset="0"/>
              </a:rPr>
            </a:br>
            <a:br>
              <a:rPr lang="pl-PL" sz="2700" dirty="0">
                <a:solidFill>
                  <a:schemeClr val="tx1"/>
                </a:solidFill>
                <a:latin typeface="Candara" pitchFamily="34" charset="0"/>
              </a:rPr>
            </a:br>
            <a:r>
              <a:rPr lang="pl-PL" sz="2700" b="0" dirty="0">
                <a:solidFill>
                  <a:schemeClr val="tx1"/>
                </a:solidFill>
                <a:latin typeface="Candara" pitchFamily="34" charset="0"/>
              </a:rPr>
              <a:t>Prosimy o zapoznanie się z poniższymi informacjami dotyczącymi bezpieczeństwa podczas zaistniałej pandemii.</a:t>
            </a:r>
            <a:br>
              <a:rPr lang="pl-PL" sz="2700" b="0" dirty="0">
                <a:solidFill>
                  <a:schemeClr val="tx1"/>
                </a:solidFill>
                <a:latin typeface="Candara" pitchFamily="34" charset="0"/>
              </a:rPr>
            </a:br>
            <a:br>
              <a:rPr lang="pl-PL" sz="2200" b="0" dirty="0">
                <a:solidFill>
                  <a:schemeClr val="tx1"/>
                </a:solidFill>
                <a:latin typeface="Candara" pitchFamily="34" charset="0"/>
              </a:rPr>
            </a:br>
            <a:r>
              <a:rPr lang="pl-PL" sz="2200" b="0" dirty="0">
                <a:solidFill>
                  <a:schemeClr val="tx1"/>
                </a:solidFill>
                <a:latin typeface="Candara" pitchFamily="34" charset="0"/>
              </a:rPr>
              <a:t>Ulotki informacyjne zostały wysłane przez </a:t>
            </a:r>
            <a:br>
              <a:rPr lang="pl-PL" sz="2200" b="0" dirty="0">
                <a:solidFill>
                  <a:schemeClr val="tx1"/>
                </a:solidFill>
                <a:latin typeface="Candara" pitchFamily="34" charset="0"/>
              </a:rPr>
            </a:br>
            <a:r>
              <a:rPr lang="pl-PL" sz="2200" b="0" dirty="0">
                <a:solidFill>
                  <a:schemeClr val="tx1"/>
                </a:solidFill>
                <a:latin typeface="Candara" pitchFamily="34" charset="0"/>
              </a:rPr>
              <a:t>Państwowy Powiatowy Inspektor Sanitarny w Jarosławiu</a:t>
            </a:r>
            <a:r>
              <a:rPr lang="pl-PL" sz="2200" b="0" dirty="0"/>
              <a:t>.</a:t>
            </a:r>
            <a:br>
              <a:rPr lang="pl-PL" sz="2700" dirty="0"/>
            </a:br>
            <a:br>
              <a:rPr lang="pl-PL" dirty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5496" y="5517232"/>
            <a:ext cx="6624736" cy="1340768"/>
          </a:xfrm>
        </p:spPr>
        <p:txBody>
          <a:bodyPr>
            <a:noAutofit/>
          </a:bodyPr>
          <a:lstStyle/>
          <a:p>
            <a:pPr algn="l"/>
            <a:r>
              <a:rPr lang="pl-PL" sz="2400" b="1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pl-PL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9435174_2729041340498619_1374957797547966464_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846" y="0"/>
            <a:ext cx="42203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9706609_2986124944770870_1112934044821094400_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0"/>
            <a:ext cx="54102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Koronawirus-Jak-zapobiegać.-Infolin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642918"/>
            <a:ext cx="8394040" cy="58050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0832177_2523337691288340_4578015334547587072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0"/>
            <a:ext cx="62865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2851580_2523337461288363_437826414514169446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881" y="0"/>
            <a:ext cx="69742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3935451_2523337621288347_783006244534642278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4865136_2523337471288362_948797132255526912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4962257_2523337417955034_666522287034964377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5000768_2523337397955036_2131857676508856320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5102942_2523337547955021_6088119148557107200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8985480_2220740884886753_1388854421932212224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228" y="0"/>
            <a:ext cx="5493544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</TotalTime>
  <Words>61</Words>
  <Application>Microsoft Office PowerPoint</Application>
  <PresentationFormat>Pokaz na ekranie (4:3)</PresentationFormat>
  <Paragraphs>2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Candara</vt:lpstr>
      <vt:lpstr>Lucida Sans Unicode</vt:lpstr>
      <vt:lpstr>Verdana</vt:lpstr>
      <vt:lpstr>Wingdings 2</vt:lpstr>
      <vt:lpstr>Wingdings 3</vt:lpstr>
      <vt:lpstr>Hol</vt:lpstr>
      <vt:lpstr>Drodzy Rodzice!   Przestawiamy ,krótką prezentację na temat profilaktyki Zdrowotnej w związku z pojawiającymi się przypadkami zachorowań na  Koronawirusa COVID -19.  Prosimy o zapoznanie się z poniższymi informacjami dotyczącymi bezpieczeństwa podczas zaistniałej pandemii.  Ulotki informacyjne zostały wysłane przez  Państwowy Powiatowy Inspektor Sanitarny w Jarosławiu.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Drodzy Rodzice!  oto krótka prezentacja na temat profilaktyki Zdrowotnej w związku z pojawiającymi się przypadkami zachorowań na  Koronawirusa COVID -19. Prosimy o zapoznanie się z poniższymi informacjami dotyczącymi bezpieczeństwa podczas zaistniałej pandemi.</dc:title>
  <dc:creator>Samsung</dc:creator>
  <cp:lastModifiedBy>Kamil Czerwiński</cp:lastModifiedBy>
  <cp:revision>6</cp:revision>
  <dcterms:modified xsi:type="dcterms:W3CDTF">2021-02-20T10:09:46Z</dcterms:modified>
</cp:coreProperties>
</file>